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2DFD163-7F9A-4A26-BEA2-64660D5DE572}" type="datetimeFigureOut">
              <a:rPr lang="nl-NL" smtClean="0"/>
              <a:t>15-3-2018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867F56F4-7629-42E0-844D-A9B1CE482D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9411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D163-7F9A-4A26-BEA2-64660D5DE572}" type="datetimeFigureOut">
              <a:rPr lang="nl-NL" smtClean="0"/>
              <a:t>15-3-2018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F56F4-7629-42E0-844D-A9B1CE482D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2832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D163-7F9A-4A26-BEA2-64660D5DE572}" type="datetimeFigureOut">
              <a:rPr lang="nl-NL" smtClean="0"/>
              <a:t>15-3-2018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F56F4-7629-42E0-844D-A9B1CE482D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7564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D163-7F9A-4A26-BEA2-64660D5DE572}" type="datetimeFigureOut">
              <a:rPr lang="nl-NL" smtClean="0"/>
              <a:t>15-3-2018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F56F4-7629-42E0-844D-A9B1CE482D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8307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D163-7F9A-4A26-BEA2-64660D5DE572}" type="datetimeFigureOut">
              <a:rPr lang="nl-NL" smtClean="0"/>
              <a:t>15-3-2018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F56F4-7629-42E0-844D-A9B1CE482D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6761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D163-7F9A-4A26-BEA2-64660D5DE572}" type="datetimeFigureOut">
              <a:rPr lang="nl-NL" smtClean="0"/>
              <a:t>15-3-2018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F56F4-7629-42E0-844D-A9B1CE482D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7963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D163-7F9A-4A26-BEA2-64660D5DE572}" type="datetimeFigureOut">
              <a:rPr lang="nl-NL" smtClean="0"/>
              <a:t>15-3-2018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F56F4-7629-42E0-844D-A9B1CE482D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0087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D163-7F9A-4A26-BEA2-64660D5DE572}" type="datetimeFigureOut">
              <a:rPr lang="nl-NL" smtClean="0"/>
              <a:t>15-3-2018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F56F4-7629-42E0-844D-A9B1CE482D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9967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D163-7F9A-4A26-BEA2-64660D5DE572}" type="datetimeFigureOut">
              <a:rPr lang="nl-NL" smtClean="0"/>
              <a:t>15-3-2018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F56F4-7629-42E0-844D-A9B1CE482D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9783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D163-7F9A-4A26-BEA2-64660D5DE572}" type="datetimeFigureOut">
              <a:rPr lang="nl-NL" smtClean="0"/>
              <a:t>15-3-2018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F56F4-7629-42E0-844D-A9B1CE482D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7570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D163-7F9A-4A26-BEA2-64660D5DE572}" type="datetimeFigureOut">
              <a:rPr lang="nl-NL" smtClean="0"/>
              <a:t>15-3-2018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F56F4-7629-42E0-844D-A9B1CE482D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3718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D163-7F9A-4A26-BEA2-64660D5DE572}" type="datetimeFigureOut">
              <a:rPr lang="nl-NL" smtClean="0"/>
              <a:t>15-3-2018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F56F4-7629-42E0-844D-A9B1CE482D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7652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D163-7F9A-4A26-BEA2-64660D5DE572}" type="datetimeFigureOut">
              <a:rPr lang="nl-NL" smtClean="0"/>
              <a:t>15-3-2018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F56F4-7629-42E0-844D-A9B1CE482D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8204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D163-7F9A-4A26-BEA2-64660D5DE572}" type="datetimeFigureOut">
              <a:rPr lang="nl-NL" smtClean="0"/>
              <a:t>15-3-2018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F56F4-7629-42E0-844D-A9B1CE482D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771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D163-7F9A-4A26-BEA2-64660D5DE572}" type="datetimeFigureOut">
              <a:rPr lang="nl-NL" smtClean="0"/>
              <a:t>15-3-2018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F56F4-7629-42E0-844D-A9B1CE482D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701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D163-7F9A-4A26-BEA2-64660D5DE572}" type="datetimeFigureOut">
              <a:rPr lang="nl-NL" smtClean="0"/>
              <a:t>15-3-2018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F56F4-7629-42E0-844D-A9B1CE482D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8707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D163-7F9A-4A26-BEA2-64660D5DE572}" type="datetimeFigureOut">
              <a:rPr lang="nl-NL" smtClean="0"/>
              <a:t>15-3-2018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F56F4-7629-42E0-844D-A9B1CE482D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297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12DFD163-7F9A-4A26-BEA2-64660D5DE572}" type="datetimeFigureOut">
              <a:rPr lang="nl-NL" smtClean="0"/>
              <a:t>15-3-2018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nl-NL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867F56F4-7629-42E0-844D-A9B1CE482D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514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  <p:sldLayoutId id="2147483941" r:id="rId14"/>
    <p:sldLayoutId id="2147483942" r:id="rId15"/>
    <p:sldLayoutId id="2147483943" r:id="rId16"/>
    <p:sldLayoutId id="214748394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Project 3: Tas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Koen </a:t>
            </a:r>
            <a:r>
              <a:rPr lang="nl-NL" dirty="0" err="1" smtClean="0"/>
              <a:t>bosmans</a:t>
            </a:r>
            <a:r>
              <a:rPr lang="nl-NL" dirty="0" smtClean="0"/>
              <a:t> Mtd1a4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14213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Doelgroep en Persona: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22267" y="2621788"/>
            <a:ext cx="8761412" cy="3416300"/>
          </a:xfrm>
        </p:spPr>
        <p:txBody>
          <a:bodyPr/>
          <a:lstStyle/>
          <a:p>
            <a:r>
              <a:rPr lang="nl-NL" dirty="0" smtClean="0"/>
              <a:t>Doelgroep:</a:t>
            </a:r>
          </a:p>
          <a:p>
            <a:r>
              <a:rPr lang="nl-NL" dirty="0" smtClean="0"/>
              <a:t>Hondentraining</a:t>
            </a:r>
          </a:p>
          <a:p>
            <a:r>
              <a:rPr lang="nl-NL" dirty="0"/>
              <a:t>D</a:t>
            </a:r>
            <a:r>
              <a:rPr lang="nl-NL" dirty="0" smtClean="0"/>
              <a:t>ummytas 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087" y="1947672"/>
            <a:ext cx="8408105" cy="47255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04087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Onderzoek: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95419" y="2649220"/>
            <a:ext cx="8761412" cy="3416300"/>
          </a:xfrm>
        </p:spPr>
        <p:txBody>
          <a:bodyPr/>
          <a:lstStyle/>
          <a:p>
            <a:r>
              <a:rPr lang="nl-NL" dirty="0" smtClean="0"/>
              <a:t>Dummy</a:t>
            </a:r>
          </a:p>
          <a:p>
            <a:r>
              <a:rPr lang="nl-NL" dirty="0" smtClean="0"/>
              <a:t>Nabootsing wild</a:t>
            </a:r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r>
              <a:rPr lang="nl-NL" dirty="0" smtClean="0"/>
              <a:t>Bestaande dummytassen </a:t>
            </a:r>
            <a:endParaRPr lang="nl-NL" dirty="0"/>
          </a:p>
        </p:txBody>
      </p:sp>
      <p:pic>
        <p:nvPicPr>
          <p:cNvPr id="1026" name="Picture 2" descr="Afbeeldingsresultaat voor dummy ho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916" y="2402197"/>
            <a:ext cx="2411567" cy="174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sresultaat voor dummy ho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525" y="2402197"/>
            <a:ext cx="2767881" cy="175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beeldingsresultaat voor honden jag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739" y="2402197"/>
            <a:ext cx="2612882" cy="1749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fbeeldingsresultaat voor dummyta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967" y="4398399"/>
            <a:ext cx="2758375" cy="206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fbeeldingsresultaat voor dummyta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767" y="4499622"/>
            <a:ext cx="2402758" cy="180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fbeeldingsresultaat voor dummyta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729" y="4499622"/>
            <a:ext cx="2057273" cy="205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911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Eisen:</a:t>
            </a: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341139" y="2414516"/>
            <a:ext cx="8761412" cy="3416300"/>
          </a:xfrm>
        </p:spPr>
        <p:txBody>
          <a:bodyPr/>
          <a:lstStyle/>
          <a:p>
            <a:r>
              <a:rPr lang="nl-NL" dirty="0" smtClean="0"/>
              <a:t>De </a:t>
            </a:r>
            <a:r>
              <a:rPr lang="nl-NL" dirty="0"/>
              <a:t>tas moet een schudkleur of camouflage hebben.</a:t>
            </a:r>
          </a:p>
          <a:p>
            <a:r>
              <a:rPr lang="nl-NL" dirty="0"/>
              <a:t>De tas moet met 1 hand binnen een paar seconde open te maken zijn</a:t>
            </a:r>
            <a:r>
              <a:rPr lang="nl-NL" dirty="0" smtClean="0"/>
              <a:t>.</a:t>
            </a:r>
          </a:p>
          <a:p>
            <a:r>
              <a:rPr lang="nl-NL" dirty="0"/>
              <a:t>De tas heeft aan de buitenkant een systeem om minimaal 1 dummy op te bergen</a:t>
            </a:r>
            <a:r>
              <a:rPr lang="nl-NL" dirty="0" smtClean="0"/>
              <a:t>.</a:t>
            </a:r>
          </a:p>
          <a:p>
            <a:r>
              <a:rPr lang="nl-NL" dirty="0"/>
              <a:t>De tas kan zowel op de rug als om de schouder </a:t>
            </a:r>
            <a:endParaRPr lang="nl-NL" dirty="0"/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  gedragen </a:t>
            </a:r>
            <a:r>
              <a:rPr lang="nl-NL" dirty="0"/>
              <a:t>worden</a:t>
            </a:r>
            <a:r>
              <a:rPr lang="nl-NL" dirty="0" smtClean="0"/>
              <a:t>.</a:t>
            </a:r>
          </a:p>
          <a:p>
            <a:r>
              <a:rPr lang="nl-NL" dirty="0"/>
              <a:t>De tas heeft een waterdicht vakje voor gadgets.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1716" y="3639312"/>
            <a:ext cx="4583158" cy="3031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3184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Concept 1:</a:t>
            </a:r>
            <a:endParaRPr lang="nl-NL" dirty="0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72" t="12952" r="21461" b="2261"/>
          <a:stretch/>
        </p:blipFill>
        <p:spPr>
          <a:xfrm rot="5400000">
            <a:off x="4042517" y="828710"/>
            <a:ext cx="6133282" cy="561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kstvak 7"/>
          <p:cNvSpPr txBox="1"/>
          <p:nvPr/>
        </p:nvSpPr>
        <p:spPr>
          <a:xfrm>
            <a:off x="384048" y="2843784"/>
            <a:ext cx="40690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-Losse banden</a:t>
            </a:r>
          </a:p>
          <a:p>
            <a:r>
              <a:rPr lang="nl-NL" dirty="0" smtClean="0"/>
              <a:t>-Elastische banden voor dummy’s</a:t>
            </a:r>
          </a:p>
          <a:p>
            <a:r>
              <a:rPr lang="nl-NL" dirty="0" smtClean="0"/>
              <a:t>-Rits vakje</a:t>
            </a:r>
          </a:p>
          <a:p>
            <a:r>
              <a:rPr lang="nl-NL" dirty="0" smtClean="0"/>
              <a:t>-Knoopsluiting</a:t>
            </a:r>
          </a:p>
          <a:p>
            <a:endParaRPr lang="nl-NL" dirty="0"/>
          </a:p>
          <a:p>
            <a:endParaRPr lang="nl-NL" dirty="0" smtClean="0"/>
          </a:p>
          <a:p>
            <a:r>
              <a:rPr lang="nl-NL" dirty="0" smtClean="0"/>
              <a:t>-(Kunnen nog zijvakjes aan toegevoegd worden.</a:t>
            </a:r>
            <a:r>
              <a:rPr lang="nl-NL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32847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Concept 2: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16" t="12059" r="16452" b="10123"/>
          <a:stretch/>
        </p:blipFill>
        <p:spPr>
          <a:xfrm rot="5400000">
            <a:off x="4196569" y="726726"/>
            <a:ext cx="6296391" cy="541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kstvak 4"/>
          <p:cNvSpPr txBox="1"/>
          <p:nvPr/>
        </p:nvSpPr>
        <p:spPr>
          <a:xfrm>
            <a:off x="320040" y="2386584"/>
            <a:ext cx="41513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-2x knoopsluiting</a:t>
            </a:r>
          </a:p>
          <a:p>
            <a:r>
              <a:rPr lang="nl-NL" dirty="0" smtClean="0"/>
              <a:t>-Rits vakje</a:t>
            </a:r>
          </a:p>
          <a:p>
            <a:r>
              <a:rPr lang="nl-NL" dirty="0" smtClean="0"/>
              <a:t>-Elastische banden voor dummy’s.</a:t>
            </a:r>
          </a:p>
          <a:p>
            <a:r>
              <a:rPr lang="nl-NL" dirty="0" smtClean="0"/>
              <a:t>-Zijvakje</a:t>
            </a:r>
          </a:p>
          <a:p>
            <a:r>
              <a:rPr lang="nl-NL" dirty="0" smtClean="0"/>
              <a:t>-</a:t>
            </a:r>
            <a:r>
              <a:rPr lang="nl-NL" dirty="0" err="1" smtClean="0"/>
              <a:t>Snaphook</a:t>
            </a:r>
            <a:r>
              <a:rPr lang="nl-NL" dirty="0" smtClean="0"/>
              <a:t> voor hondenriem of andere accessoires.</a:t>
            </a:r>
          </a:p>
          <a:p>
            <a:endParaRPr lang="nl-NL" dirty="0"/>
          </a:p>
          <a:p>
            <a:endParaRPr lang="nl-NL" dirty="0" smtClean="0"/>
          </a:p>
          <a:p>
            <a:r>
              <a:rPr lang="nl-NL" dirty="0" smtClean="0"/>
              <a:t>-Losse banden ook hier van toepassing.</a:t>
            </a:r>
          </a:p>
        </p:txBody>
      </p:sp>
    </p:spTree>
    <p:extLst>
      <p:ext uri="{BB962C8B-B14F-4D97-AF65-F5344CB8AC3E}">
        <p14:creationId xmlns:p14="http://schemas.microsoft.com/office/powerpoint/2010/main" val="3727648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Concept 3: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4" t="13059" r="22097" b="9549"/>
          <a:stretch/>
        </p:blipFill>
        <p:spPr>
          <a:xfrm rot="5400000">
            <a:off x="4192353" y="1010581"/>
            <a:ext cx="6035043" cy="5275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kstvak 4"/>
          <p:cNvSpPr txBox="1"/>
          <p:nvPr/>
        </p:nvSpPr>
        <p:spPr>
          <a:xfrm>
            <a:off x="393192" y="2523744"/>
            <a:ext cx="37490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-2x rits vakje</a:t>
            </a:r>
          </a:p>
          <a:p>
            <a:r>
              <a:rPr lang="nl-NL" dirty="0" smtClean="0"/>
              <a:t>-Elastische band voor dummy</a:t>
            </a:r>
          </a:p>
          <a:p>
            <a:r>
              <a:rPr lang="nl-NL" dirty="0" smtClean="0"/>
              <a:t>-Extra vakje</a:t>
            </a:r>
          </a:p>
          <a:p>
            <a:r>
              <a:rPr lang="nl-NL" dirty="0" smtClean="0"/>
              <a:t>-Gesp of klittenband sluiting.</a:t>
            </a:r>
          </a:p>
          <a:p>
            <a:endParaRPr lang="nl-NL" dirty="0"/>
          </a:p>
          <a:p>
            <a:endParaRPr lang="nl-NL" dirty="0" smtClean="0"/>
          </a:p>
          <a:p>
            <a:r>
              <a:rPr lang="nl-NL" dirty="0" smtClean="0"/>
              <a:t>-Losse banden ook hier van toepassing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58592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Conceptkeuze: concept 2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5573" y="2750902"/>
            <a:ext cx="4443987" cy="3332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Gerelateerde afbeeld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1934" y="2514600"/>
            <a:ext cx="2944367" cy="294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ijdelijke aanduiding voor inhoud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16" t="12059" r="16452" b="10123"/>
          <a:stretch/>
        </p:blipFill>
        <p:spPr>
          <a:xfrm rot="5400000">
            <a:off x="-35834" y="2505555"/>
            <a:ext cx="4443987" cy="3823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83164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-directiekamer">
  <a:themeElements>
    <a:clrScheme name="Ion-directiekamer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-directiekamer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-directiekamer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64</TotalTime>
  <Words>177</Words>
  <Application>Microsoft Office PowerPoint</Application>
  <PresentationFormat>Breedbeeld</PresentationFormat>
  <Paragraphs>46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2" baseType="lpstr">
      <vt:lpstr>Arial</vt:lpstr>
      <vt:lpstr>Century Gothic</vt:lpstr>
      <vt:lpstr>Wingdings 3</vt:lpstr>
      <vt:lpstr>Ion-directiekamer</vt:lpstr>
      <vt:lpstr>Project 3: Tas</vt:lpstr>
      <vt:lpstr>Doelgroep en Persona:</vt:lpstr>
      <vt:lpstr>Onderzoek:</vt:lpstr>
      <vt:lpstr>Eisen:</vt:lpstr>
      <vt:lpstr>Concept 1:</vt:lpstr>
      <vt:lpstr>Concept 2:</vt:lpstr>
      <vt:lpstr>Concept 3:</vt:lpstr>
      <vt:lpstr>Conceptkeuze: concept 2</vt:lpstr>
    </vt:vector>
  </TitlesOfParts>
  <Company>Summa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3: Tas</dc:title>
  <dc:creator>Koen Bosmans</dc:creator>
  <cp:lastModifiedBy>Bosmans, Koen</cp:lastModifiedBy>
  <cp:revision>2</cp:revision>
  <dcterms:created xsi:type="dcterms:W3CDTF">2018-03-15T12:57:38Z</dcterms:created>
  <dcterms:modified xsi:type="dcterms:W3CDTF">2018-03-15T14:02:05Z</dcterms:modified>
</cp:coreProperties>
</file>